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5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90" r:id="rId20"/>
    <p:sldId id="276" r:id="rId21"/>
    <p:sldId id="275" r:id="rId2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2-9-2016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2-9-2016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32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94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76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325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025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219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07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85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55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54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0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82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36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81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63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14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2-9-2016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ren.com/nl-NL/Tuinbouw/Gebreksverschijnsel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WB38Dke6Fk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Organische meststoffen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74911"/>
            <a:ext cx="291465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428426"/>
            <a:ext cx="4879057" cy="2864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Mg Magnesium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784" y="2492896"/>
            <a:ext cx="6326544" cy="12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56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941138"/>
            <a:ext cx="4879057" cy="2864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Mg Magnesium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39" y="2564904"/>
            <a:ext cx="6234633" cy="17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S Zwavel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546318"/>
            <a:ext cx="1905000" cy="1905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27891"/>
            <a:ext cx="7602086" cy="19998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760766"/>
            <a:ext cx="5087094" cy="1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5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Ca calcium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80" y="4161166"/>
            <a:ext cx="2908920" cy="2424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90" y="2525465"/>
            <a:ext cx="7419906" cy="13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3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87907"/>
            <a:ext cx="7675317" cy="227416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Ca calcium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080" y="4161166"/>
            <a:ext cx="2908920" cy="24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72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95" y="0"/>
            <a:ext cx="4717409" cy="67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8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060848"/>
            <a:ext cx="4078758" cy="23346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 lnSpcReduction="10000"/>
          </a:bodyPr>
          <a:lstStyle/>
          <a:p>
            <a:pPr algn="ctr"/>
            <a:r>
              <a:rPr lang="nl-NL" sz="2800" dirty="0" smtClean="0"/>
              <a:t>Aan het werk!</a:t>
            </a:r>
          </a:p>
          <a:p>
            <a:pPr algn="ctr"/>
            <a:endParaRPr lang="nl-NL" sz="2800" dirty="0" smtClean="0"/>
          </a:p>
          <a:p>
            <a:pPr algn="ctr"/>
            <a:endParaRPr lang="nl-NL" sz="2800" dirty="0"/>
          </a:p>
          <a:p>
            <a:pPr algn="ctr"/>
            <a:endParaRPr lang="nl-NL" sz="2800" dirty="0" smtClean="0"/>
          </a:p>
          <a:p>
            <a:pPr algn="ctr"/>
            <a:endParaRPr lang="nl-NL" sz="2800" dirty="0"/>
          </a:p>
          <a:p>
            <a:pPr algn="ctr"/>
            <a:endParaRPr lang="nl-NL" sz="2800" dirty="0" smtClean="0"/>
          </a:p>
          <a:p>
            <a:pPr algn="ctr"/>
            <a:endParaRPr lang="nl-NL" sz="2800" dirty="0"/>
          </a:p>
          <a:p>
            <a:pPr algn="ctr"/>
            <a:r>
              <a:rPr lang="nl-NL" sz="2800" dirty="0" smtClean="0"/>
              <a:t>Maak opdracht A,B en C uit je opdrachten boek.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319" y="1268760"/>
            <a:ext cx="4651002" cy="35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851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113187"/>
            <a:ext cx="5199410" cy="37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724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Nog vragen?</a:t>
            </a:r>
            <a:endParaRPr lang="nl-NL" sz="27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943" y="2492896"/>
            <a:ext cx="5868130" cy="25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92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Planning vandaag: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Terugblik vorige 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Nakijken opdracht vorige week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Theorie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l-NL" sz="1800" dirty="0" smtClean="0"/>
              <a:t>Start meststoffenproef</a:t>
            </a:r>
          </a:p>
          <a:p>
            <a:pPr algn="ctr"/>
            <a:endParaRPr lang="nl-NL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632" y="3265685"/>
            <a:ext cx="4270375" cy="21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53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Wat hebben we vorige week gedaan?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082" y="4653136"/>
            <a:ext cx="3979389" cy="216024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36254"/>
            <a:ext cx="762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3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N stikstof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662546"/>
            <a:ext cx="747233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5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N stikstof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636912"/>
            <a:ext cx="6958421" cy="17611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83" y="4001548"/>
            <a:ext cx="2565933" cy="299770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68" y="34830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7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N stikstof kringloop</a:t>
            </a:r>
          </a:p>
        </p:txBody>
      </p:sp>
      <p:pic>
        <p:nvPicPr>
          <p:cNvPr id="4" name="BWB38Dke6F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2708920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0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P fosfor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63" y="3938451"/>
            <a:ext cx="2869530" cy="28695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63" y="2637479"/>
            <a:ext cx="7595722" cy="15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3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P fosfor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63" y="3938451"/>
            <a:ext cx="2869530" cy="286953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9" y="2758815"/>
            <a:ext cx="7563413" cy="11058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963" y="3924053"/>
            <a:ext cx="2821835" cy="24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504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 smtClean="0"/>
              <a:t>Voedingselementen nader toegelicht:</a:t>
            </a:r>
          </a:p>
          <a:p>
            <a:pPr algn="ctr"/>
            <a:r>
              <a:rPr lang="nl-NL" sz="2000" b="1" dirty="0" smtClean="0"/>
              <a:t>K kalium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45224"/>
            <a:ext cx="5181600" cy="885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319" y="2492896"/>
            <a:ext cx="5905254" cy="25922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-3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3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eneWelle_basis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F3E5D22C-EEBD-47FF-9B7E-945E48F679A5}" vid="{65AA76E6-15FD-48A3-B1A4-CE74316E81C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0D13458-0DB7-4BB2-BE73-39CD4B633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12DB3-5657-4910-8860-45E85E99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4A12CA-A54F-4645-9990-9A9F68DAD9D5}">
  <ds:schemaRefs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2326</TotalTime>
  <Words>141</Words>
  <Application>Microsoft Office PowerPoint</Application>
  <PresentationFormat>Diavoorstelling (4:3)</PresentationFormat>
  <Paragraphs>88</Paragraphs>
  <Slides>18</Slides>
  <Notes>18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GroeneWelle_basis_powerpoint</vt:lpstr>
      <vt:lpstr>Organische meststoffen</vt:lpstr>
      <vt:lpstr>Planning vandaag:</vt:lpstr>
      <vt:lpstr>Terugblik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PowerPoint-presentatie</vt:lpstr>
      <vt:lpstr>Theorie</vt:lpstr>
      <vt:lpstr>Nog vragen?</vt:lpstr>
      <vt:lpstr>Nog vragen?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363</cp:revision>
  <cp:lastPrinted>2016-09-02T08:08:08Z</cp:lastPrinted>
  <dcterms:created xsi:type="dcterms:W3CDTF">2008-03-20T23:08:22Z</dcterms:created>
  <dcterms:modified xsi:type="dcterms:W3CDTF">2016-09-02T08:41:47Z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